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202CBC-FF50-4341-B19C-F8362600D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AE6EB05-0F9D-40FF-B416-93751F9EF7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FDA2ED-F9D3-4C05-99B7-EB036FD42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6F323-DA33-46F8-9A0D-D36B84F1B6D3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175516-C186-4D75-97C6-E52AC8101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293B25-99E6-4C4D-80D8-3CD378070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664E-BCE4-4BC7-92B0-CCEBD2E922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32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FBD7B8-1FCD-46D8-AAC6-76B075A0C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D9F12D1-FD4F-4EFE-A116-3C8FDE575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471699-7417-427E-874C-A18391DBA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6F323-DA33-46F8-9A0D-D36B84F1B6D3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E139F1-C335-4630-9141-8DDADF00D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36EFF8-B8D6-4734-87C0-45958504D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664E-BCE4-4BC7-92B0-CCEBD2E922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22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F252C8A-A848-4583-BC48-8B0DC76327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06FBFFA-134C-49FE-A211-CA7CD1DBF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E7642F-A985-432C-AE8F-D1A9BF7EE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6F323-DA33-46F8-9A0D-D36B84F1B6D3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E3EF34-4DC7-4A0E-B991-F55B3444A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3FE513-B678-4ADE-92E5-8C44814AD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664E-BCE4-4BC7-92B0-CCEBD2E922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963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9C7734-FEF8-4D16-9C5D-01B041029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8AF8DE-1D8C-45CF-894F-FF5D5ECD5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DD13A4-B349-4C07-BC14-496CE1B8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6F323-DA33-46F8-9A0D-D36B84F1B6D3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BE4CFA-AD6E-44F0-866C-89B18998B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37EE15-1F0C-4938-8242-5BD923805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664E-BCE4-4BC7-92B0-CCEBD2E922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107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261FDE-2380-43B4-9079-C0DAAF80C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EE6140-F533-4958-BF27-2A399A78B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E7385A-F155-4FDC-A6FD-D0C7170A8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6F323-DA33-46F8-9A0D-D36B84F1B6D3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7EBD9F-A862-4DA0-8EC0-0D98326E8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1CE20-F0B3-4B6C-8809-591EB0F44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664E-BCE4-4BC7-92B0-CCEBD2E922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176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B502AF-A40E-48BC-B88A-19639269E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583E94-E2C2-4BD3-A7DA-80CED4D8AE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A632FE5-5F3B-4F30-9C65-3003A04E90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91C4B0-F692-4B19-8A41-1FE747717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6F323-DA33-46F8-9A0D-D36B84F1B6D3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8CDC09-050D-41CA-B039-C9A0917AD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170C8A-D81C-47C5-BE88-693FE50AD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664E-BCE4-4BC7-92B0-CCEBD2E922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339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A57409-FA5E-485A-813F-456BA981D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EB8430-7AFD-493B-B1EF-D330BDC8F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0DBE0D4-B823-42A6-8A10-3F9FBCA50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C09F959-0CFB-474F-9CC9-04BF45C164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2874B1B-5D6C-44ED-9549-1B163765D5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1283DEC-9A23-4EF1-919A-DE101C080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6F323-DA33-46F8-9A0D-D36B84F1B6D3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B9E8C39-B6C6-4B8D-A2FC-3C99D4FAB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1B8DE9D-9720-48AF-8671-CD01C4830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664E-BCE4-4BC7-92B0-CCEBD2E922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7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B62A1F-2903-40E0-8BC2-76F33A9E6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2907D04-25CE-477B-9967-55D9D71F5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6F323-DA33-46F8-9A0D-D36B84F1B6D3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1A8AC80-93B1-43B2-9123-509D31692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18ABC01-E2F6-4DAC-A41E-6FB092B18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664E-BCE4-4BC7-92B0-CCEBD2E922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07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59186F4-01B5-4757-B6B2-0646ED389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6F323-DA33-46F8-9A0D-D36B84F1B6D3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5372F92-3B67-4248-9545-B7201B730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02945ED-8697-4129-B5A5-DC7330197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664E-BCE4-4BC7-92B0-CCEBD2E922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046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730440-1C62-47D4-8F4D-13561BD9A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57E604-5CF9-4197-9E14-E5268F82C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37847F6-2673-44F9-A1DC-7428B69D7C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396425A-5A33-4B41-BD17-699EC3322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6F323-DA33-46F8-9A0D-D36B84F1B6D3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53350B-9973-4BC4-B1C5-125C8DA90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1311137-B67E-4AAE-9592-4CAF79901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664E-BCE4-4BC7-92B0-CCEBD2E922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453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6F2172-551C-4F9F-A6E3-00AD7437E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5E9BA5A-2C21-4C59-8937-1C3EB34961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BC366BB-85AA-4CB2-91D7-96A7DA1C31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35FB2E-CC1E-4BD5-BE98-26F253EEB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6F323-DA33-46F8-9A0D-D36B84F1B6D3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38DFD2-29A8-4549-AC05-F05D65D3F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95DEE5-902D-4AAD-A7DA-B5D5595C6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664E-BCE4-4BC7-92B0-CCEBD2E922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718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D718581-9261-45C2-8C68-4F009EAD9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314CD4-6C4F-40A3-A6E7-4950E9605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23510B-F7F8-4BC0-BA8E-96C0C31B27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6F323-DA33-46F8-9A0D-D36B84F1B6D3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B2CD68-D74C-4CB0-8F90-0BE296C30D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C81324-D852-45CA-A735-306CF56E80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1664E-BCE4-4BC7-92B0-CCEBD2E922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567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6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473915A-48EC-4D01-9F70-4BF3DAA2C25F}"/>
              </a:ext>
            </a:extLst>
          </p:cNvPr>
          <p:cNvSpPr txBox="1"/>
          <p:nvPr/>
        </p:nvSpPr>
        <p:spPr>
          <a:xfrm>
            <a:off x="1035155" y="2943815"/>
            <a:ext cx="327678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/>
              <a:t>6</a:t>
            </a:r>
            <a:r>
              <a:rPr kumimoji="1" lang="ja-JP" altLang="en-US" b="1" dirty="0"/>
              <a:t>月</a:t>
            </a:r>
            <a:r>
              <a:rPr kumimoji="1" lang="en-US" altLang="ja-JP" b="1" dirty="0"/>
              <a:t>13</a:t>
            </a:r>
            <a:r>
              <a:rPr kumimoji="1" lang="ja-JP" altLang="en-US" b="1" dirty="0"/>
              <a:t>日</a:t>
            </a:r>
            <a:r>
              <a:rPr kumimoji="1"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「ﾌﾗﾜｰｱﾚﾝｼﾞﾒﾝﾄ」</a:t>
            </a:r>
            <a:endParaRPr kumimoji="1"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kumimoji="1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野幌若葉自治会館</a:t>
            </a:r>
            <a:endParaRPr kumimoji="1"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kumimoji="1" lang="ja-JP" altLang="en-US" sz="1600" dirty="0"/>
              <a:t>　　　</a:t>
            </a:r>
            <a:r>
              <a:rPr kumimoji="1" lang="en-US" altLang="ja-JP" sz="1400" dirty="0"/>
              <a:t>(</a:t>
            </a:r>
            <a:r>
              <a:rPr kumimoji="1" lang="ja-JP" altLang="en-US" sz="1400" dirty="0"/>
              <a:t>女性部</a:t>
            </a:r>
            <a:r>
              <a:rPr kumimoji="1" lang="en-US" altLang="ja-JP" sz="1400" dirty="0"/>
              <a:t>)</a:t>
            </a:r>
            <a:r>
              <a:rPr kumimoji="1" lang="ja-JP" altLang="en-US" sz="1600" dirty="0"/>
              <a:t>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503D3CE-97BA-43E5-A0E8-AACB0660A0E5}"/>
              </a:ext>
            </a:extLst>
          </p:cNvPr>
          <p:cNvSpPr/>
          <p:nvPr/>
        </p:nvSpPr>
        <p:spPr>
          <a:xfrm>
            <a:off x="1383682" y="135956"/>
            <a:ext cx="9424636" cy="153888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en-US" altLang="ja-JP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2019</a:t>
            </a:r>
            <a:r>
              <a:rPr kumimoji="1" lang="ja-JP" alt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年</a:t>
            </a:r>
            <a:endParaRPr kumimoji="1" lang="en-US" altLang="ja-JP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r>
              <a:rPr kumimoji="1" lang="ja-JP" altLang="en-US" sz="40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野幌若葉自治会イベント</a:t>
            </a:r>
            <a:r>
              <a:rPr kumimoji="1" lang="en-US" altLang="ja-JP" sz="40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</a:t>
            </a:r>
            <a:r>
              <a:rPr kumimoji="1" lang="ja-JP" altLang="en-US" sz="40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予定</a:t>
            </a:r>
            <a:r>
              <a:rPr kumimoji="1" lang="en-US" altLang="ja-JP" sz="40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ja-JP" altLang="en-US" sz="4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00B05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AF09F4A-958C-4B99-8726-0B41490E46F8}"/>
              </a:ext>
            </a:extLst>
          </p:cNvPr>
          <p:cNvSpPr txBox="1"/>
          <p:nvPr/>
        </p:nvSpPr>
        <p:spPr>
          <a:xfrm>
            <a:off x="1236491" y="3946876"/>
            <a:ext cx="327678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7</a:t>
            </a:r>
            <a:r>
              <a:rPr kumimoji="1" lang="ja-JP" altLang="en-US" b="1" dirty="0"/>
              <a:t>月</a:t>
            </a:r>
            <a:r>
              <a:rPr kumimoji="1" lang="en-US" altLang="ja-JP" b="1" dirty="0"/>
              <a:t>6</a:t>
            </a:r>
            <a:r>
              <a:rPr kumimoji="1" lang="ja-JP" altLang="en-US" b="1" dirty="0"/>
              <a:t>日</a:t>
            </a:r>
            <a:r>
              <a:rPr kumimoji="1" lang="ja-JP" altLang="en-US" sz="1600" dirty="0"/>
              <a:t>「</a:t>
            </a:r>
            <a:r>
              <a:rPr kumimoji="1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ふれあい子供夏祭り」</a:t>
            </a:r>
            <a:endParaRPr kumimoji="1"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野幌公民館</a:t>
            </a:r>
            <a:endParaRPr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kumimoji="1" lang="ja-JP" altLang="en-US" sz="1600" dirty="0"/>
              <a:t>　　　</a:t>
            </a:r>
            <a:r>
              <a:rPr kumimoji="1" lang="ja-JP" altLang="en-US" sz="1400" dirty="0"/>
              <a:t>（青少年育成部）</a:t>
            </a:r>
            <a:endParaRPr kumimoji="1" lang="en-US" altLang="ja-JP" sz="1400" dirty="0"/>
          </a:p>
          <a:p>
            <a:r>
              <a:rPr kumimoji="1" lang="ja-JP" altLang="en-US" sz="1600" dirty="0"/>
              <a:t>　</a:t>
            </a:r>
            <a:endParaRPr kumimoji="1" lang="en-US" altLang="ja-JP" sz="1600" dirty="0"/>
          </a:p>
          <a:p>
            <a:r>
              <a:rPr kumimoji="1" lang="en-US" altLang="ja-JP" sz="1600" b="1" dirty="0"/>
              <a:t>7</a:t>
            </a:r>
            <a:r>
              <a:rPr kumimoji="1" lang="ja-JP" altLang="en-US" sz="1600" b="1" dirty="0"/>
              <a:t>月下旬～</a:t>
            </a:r>
            <a:r>
              <a:rPr kumimoji="1" lang="en-US" altLang="ja-JP" sz="1600" b="1" dirty="0"/>
              <a:t>8</a:t>
            </a:r>
            <a:r>
              <a:rPr kumimoji="1" lang="ja-JP" altLang="en-US" sz="1600" b="1" dirty="0"/>
              <a:t>月上旬</a:t>
            </a:r>
            <a:r>
              <a:rPr kumimoji="1" lang="ja-JP" altLang="en-US" sz="1600" dirty="0"/>
              <a:t>　</a:t>
            </a:r>
            <a:endParaRPr kumimoji="1" lang="en-US" altLang="ja-JP" sz="1600" dirty="0"/>
          </a:p>
          <a:p>
            <a:r>
              <a:rPr kumimoji="1" lang="ja-JP" altLang="en-US" sz="1600" dirty="0"/>
              <a:t>　　　「</a:t>
            </a:r>
            <a:r>
              <a:rPr kumimoji="1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夏休みのラジオ体操」</a:t>
            </a:r>
            <a:endParaRPr kumimoji="1"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1600" dirty="0"/>
              <a:t>　　　</a:t>
            </a:r>
            <a:r>
              <a:rPr kumimoji="1" lang="ja-JP" altLang="en-US" sz="1400" dirty="0"/>
              <a:t>（各区独自の取組）</a:t>
            </a:r>
            <a:r>
              <a:rPr kumimoji="1" lang="ja-JP" altLang="en-US" sz="1600" dirty="0"/>
              <a:t>　</a:t>
            </a:r>
            <a:endParaRPr kumimoji="1" lang="en-US" altLang="ja-JP" sz="1600" dirty="0"/>
          </a:p>
          <a:p>
            <a:pPr algn="ctr"/>
            <a:endParaRPr kumimoji="1" lang="ja-JP" altLang="en-US" sz="16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DE167BA-308C-445C-B1D8-DF3B9347B99E}"/>
              </a:ext>
            </a:extLst>
          </p:cNvPr>
          <p:cNvSpPr txBox="1"/>
          <p:nvPr/>
        </p:nvSpPr>
        <p:spPr>
          <a:xfrm>
            <a:off x="4759751" y="1802654"/>
            <a:ext cx="28887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8</a:t>
            </a:r>
            <a:r>
              <a:rPr kumimoji="1" lang="ja-JP" altLang="en-US" b="1" dirty="0"/>
              <a:t>月</a:t>
            </a:r>
            <a:r>
              <a:rPr kumimoji="1" lang="en-US" altLang="ja-JP" b="1" dirty="0"/>
              <a:t>3</a:t>
            </a:r>
            <a:r>
              <a:rPr kumimoji="1" lang="ja-JP" altLang="en-US" b="1" dirty="0"/>
              <a:t>日</a:t>
            </a:r>
            <a:r>
              <a:rPr kumimoji="1" lang="ja-JP" altLang="en-US" dirty="0"/>
              <a:t>「</a:t>
            </a:r>
            <a:r>
              <a:rPr kumimoji="1"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夏祭り･盆踊り」</a:t>
            </a:r>
            <a:endParaRPr kumimoji="1"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b="1" dirty="0"/>
              <a:t>　　　　　</a:t>
            </a:r>
            <a:r>
              <a:rPr kumimoji="1" lang="ja-JP" altLang="en-US" sz="1400" dirty="0"/>
              <a:t>とちのき公園</a:t>
            </a:r>
            <a:endParaRPr kumimoji="1" lang="en-US" altLang="ja-JP" sz="1200" dirty="0"/>
          </a:p>
          <a:p>
            <a:r>
              <a:rPr kumimoji="1" lang="ja-JP" altLang="en-US" sz="1400" dirty="0"/>
              <a:t>　　　　　</a:t>
            </a:r>
            <a:r>
              <a:rPr kumimoji="1" lang="ja-JP" altLang="en-US" sz="1100" dirty="0"/>
              <a:t>（夏祭り実行委員会）</a:t>
            </a:r>
            <a:endParaRPr kumimoji="1" lang="en-US" altLang="ja-JP" sz="1100" dirty="0"/>
          </a:p>
          <a:p>
            <a:r>
              <a:rPr kumimoji="1" lang="en-US" altLang="ja-JP" b="1" dirty="0"/>
              <a:t>8</a:t>
            </a:r>
            <a:r>
              <a:rPr kumimoji="1" lang="ja-JP" altLang="en-US" b="1" dirty="0"/>
              <a:t>月</a:t>
            </a:r>
            <a:r>
              <a:rPr kumimoji="1" lang="en-US" altLang="ja-JP" b="1" dirty="0"/>
              <a:t>25</a:t>
            </a:r>
            <a:r>
              <a:rPr kumimoji="1" lang="ja-JP" altLang="en-US" b="1" dirty="0"/>
              <a:t>日「</a:t>
            </a:r>
            <a:r>
              <a:rPr kumimoji="1"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夏のﾚｸﾚｰｼｮﾝ 」</a:t>
            </a:r>
            <a:endParaRPr kumimoji="1"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</a:t>
            </a:r>
            <a:r>
              <a:rPr lang="ja-JP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札幌</a:t>
            </a:r>
            <a:r>
              <a:rPr kumimoji="1" lang="ja-JP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ｶﾞﾄｰｷﾝｸﾞﾀﾞﾑ</a:t>
            </a:r>
            <a:endParaRPr kumimoji="1" lang="en-US" altLang="ja-JP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　　</a:t>
            </a:r>
            <a:r>
              <a:rPr kumimoji="1" lang="ja-JP" alt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（青少年育成部）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9B182C-7553-44A4-865D-0A29254BA4C0}"/>
              </a:ext>
            </a:extLst>
          </p:cNvPr>
          <p:cNvSpPr txBox="1"/>
          <p:nvPr/>
        </p:nvSpPr>
        <p:spPr>
          <a:xfrm>
            <a:off x="4808966" y="3374702"/>
            <a:ext cx="279034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9</a:t>
            </a:r>
            <a:r>
              <a:rPr kumimoji="1" lang="ja-JP" altLang="en-US" b="1" dirty="0"/>
              <a:t>月  「</a:t>
            </a:r>
            <a:r>
              <a:rPr kumimoji="1"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女性部研修旅行」</a:t>
            </a:r>
            <a:endParaRPr kumimoji="1"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kumimoji="1"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</a:t>
            </a:r>
            <a:r>
              <a:rPr kumimoji="1" lang="ja-JP" alt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（場所未定）</a:t>
            </a:r>
            <a:endParaRPr kumimoji="1" lang="en-US" altLang="ja-JP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en-US" altLang="ja-JP" b="1" dirty="0"/>
              <a:t>9</a:t>
            </a:r>
            <a:r>
              <a:rPr kumimoji="1" lang="ja-JP" altLang="en-US" b="1" dirty="0"/>
              <a:t>月</a:t>
            </a:r>
            <a:r>
              <a:rPr kumimoji="1" lang="en-US" altLang="ja-JP" b="1" dirty="0"/>
              <a:t>29</a:t>
            </a:r>
            <a:r>
              <a:rPr kumimoji="1" lang="ja-JP" altLang="en-US" b="1" dirty="0"/>
              <a:t>日</a:t>
            </a:r>
            <a:r>
              <a:rPr kumimoji="1" lang="ja-JP" altLang="en-US" sz="1600" b="1" dirty="0"/>
              <a:t>「</a:t>
            </a:r>
            <a:r>
              <a:rPr kumimoji="1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ﾊﾟｰｸｺﾞﾙﾌ大会」</a:t>
            </a:r>
            <a:endParaRPr kumimoji="1"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kumimoji="1" lang="ja-JP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昭和の森</a:t>
            </a:r>
            <a:r>
              <a:rPr kumimoji="1" lang="en-US" altLang="ja-JP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PG</a:t>
            </a:r>
            <a:r>
              <a:rPr kumimoji="1" lang="ja-JP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場</a:t>
            </a:r>
            <a:endParaRPr kumimoji="1" lang="en-US" altLang="ja-JP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kumimoji="1" lang="ja-JP" alt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</a:t>
            </a:r>
            <a:r>
              <a:rPr kumimoji="1" lang="en-US" altLang="ja-JP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kumimoji="1" lang="ja-JP" alt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文化部</a:t>
            </a:r>
            <a:r>
              <a:rPr kumimoji="1" lang="en-US" altLang="ja-JP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824B37D-3AB6-4EF3-B236-574011EEDFEC}"/>
              </a:ext>
            </a:extLst>
          </p:cNvPr>
          <p:cNvSpPr txBox="1"/>
          <p:nvPr/>
        </p:nvSpPr>
        <p:spPr>
          <a:xfrm>
            <a:off x="4768138" y="4715299"/>
            <a:ext cx="30200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10</a:t>
            </a:r>
            <a:r>
              <a:rPr kumimoji="1" lang="ja-JP" altLang="en-US" b="1" dirty="0"/>
              <a:t>月</a:t>
            </a:r>
            <a:r>
              <a:rPr kumimoji="1" lang="ja-JP" altLang="en-US" sz="1600" b="1" dirty="0"/>
              <a:t>「</a:t>
            </a:r>
            <a:r>
              <a:rPr kumimoji="1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女性部出前講座」</a:t>
            </a:r>
            <a:endParaRPr kumimoji="1"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kumimoji="1" lang="ja-JP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野幌若葉自治会館</a:t>
            </a:r>
            <a:endParaRPr kumimoji="1" lang="en-US" altLang="ja-JP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kumimoji="1" lang="en-US" altLang="ja-JP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en-US" altLang="ja-JP" sz="1600" b="1" dirty="0"/>
              <a:t>10</a:t>
            </a:r>
            <a:r>
              <a:rPr kumimoji="1" lang="ja-JP" altLang="en-US" sz="1600" b="1" dirty="0"/>
              <a:t>月</a:t>
            </a:r>
            <a:r>
              <a:rPr kumimoji="1" lang="en-US" altLang="ja-JP" sz="1600" b="1" dirty="0"/>
              <a:t>10</a:t>
            </a:r>
            <a:r>
              <a:rPr kumimoji="1" lang="ja-JP" altLang="en-US" sz="1600" b="1" dirty="0"/>
              <a:t>日</a:t>
            </a:r>
            <a:r>
              <a:rPr kumimoji="1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「防災総合訓練」</a:t>
            </a:r>
            <a:endParaRPr kumimoji="1"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kumimoji="1" lang="ja-JP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野幌若葉自治会館</a:t>
            </a:r>
            <a:endParaRPr kumimoji="1" lang="en-US" altLang="ja-JP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kumimoji="1" lang="ja-JP" altLang="en-US" sz="1400" dirty="0"/>
              <a:t>　　</a:t>
            </a:r>
            <a:r>
              <a:rPr kumimoji="1" lang="ja-JP" altLang="en-US" sz="1200" dirty="0"/>
              <a:t>（生活安全部）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1A5B1FC-F959-47FE-9F7A-909764BD2514}"/>
              </a:ext>
            </a:extLst>
          </p:cNvPr>
          <p:cNvSpPr txBox="1"/>
          <p:nvPr/>
        </p:nvSpPr>
        <p:spPr>
          <a:xfrm>
            <a:off x="8096333" y="1859880"/>
            <a:ext cx="302181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11</a:t>
            </a:r>
            <a:r>
              <a:rPr kumimoji="1" lang="ja-JP" altLang="en-US" b="1" dirty="0"/>
              <a:t>月</a:t>
            </a:r>
            <a:r>
              <a:rPr kumimoji="1" lang="en-US" altLang="ja-JP" b="1" dirty="0"/>
              <a:t>9</a:t>
            </a:r>
            <a:r>
              <a:rPr kumimoji="1" lang="ja-JP" altLang="en-US" b="1" dirty="0"/>
              <a:t>日</a:t>
            </a:r>
            <a:r>
              <a:rPr kumimoji="1" lang="en-US" altLang="ja-JP" b="1" dirty="0"/>
              <a:t>､10</a:t>
            </a:r>
            <a:r>
              <a:rPr kumimoji="1" lang="ja-JP" altLang="en-US" b="1" dirty="0"/>
              <a:t>日「</a:t>
            </a:r>
            <a:r>
              <a:rPr kumimoji="1"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文化祭」</a:t>
            </a:r>
            <a:endParaRPr kumimoji="1"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kumimoji="1" lang="ja-JP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野幌若葉自治会館</a:t>
            </a:r>
            <a:endParaRPr kumimoji="1" lang="en-US" altLang="ja-JP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kumimoji="1" lang="en-US" altLang="ja-JP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kumimoji="1" lang="ja-JP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文化部</a:t>
            </a:r>
            <a:r>
              <a:rPr kumimoji="1" lang="en-US" altLang="ja-JP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kumimoji="1" lang="ja-JP" alt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EAE6E07-C850-46F1-9A78-0D65E008DB65}"/>
              </a:ext>
            </a:extLst>
          </p:cNvPr>
          <p:cNvSpPr txBox="1"/>
          <p:nvPr/>
        </p:nvSpPr>
        <p:spPr>
          <a:xfrm>
            <a:off x="8145549" y="2762890"/>
            <a:ext cx="26627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1</a:t>
            </a:r>
            <a:r>
              <a:rPr kumimoji="1" lang="ja-JP" altLang="en-US" b="1" dirty="0"/>
              <a:t>月 「</a:t>
            </a:r>
            <a:r>
              <a:rPr kumimoji="1"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女性部新年会」</a:t>
            </a:r>
            <a:endParaRPr kumimoji="1"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kumimoji="1" lang="ja-JP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野幌若葉自治会館</a:t>
            </a:r>
            <a:endParaRPr kumimoji="1" lang="en-US" altLang="ja-JP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EB07CDC-70B1-46DC-96DD-6D7A6B16E697}"/>
              </a:ext>
            </a:extLst>
          </p:cNvPr>
          <p:cNvSpPr txBox="1"/>
          <p:nvPr/>
        </p:nvSpPr>
        <p:spPr>
          <a:xfrm>
            <a:off x="8136809" y="3547145"/>
            <a:ext cx="30200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3</a:t>
            </a:r>
            <a:r>
              <a:rPr kumimoji="1" lang="ja-JP" altLang="en-US" b="1" dirty="0"/>
              <a:t>月</a:t>
            </a:r>
            <a:r>
              <a:rPr kumimoji="1" lang="en-US" altLang="ja-JP" b="1" dirty="0"/>
              <a:t>1</a:t>
            </a:r>
            <a:r>
              <a:rPr kumimoji="1" lang="ja-JP" altLang="en-US" b="1" dirty="0"/>
              <a:t>日 「</a:t>
            </a:r>
            <a:r>
              <a:rPr kumimoji="1"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冬のお楽しみ会及び新入学児童を祝う会」</a:t>
            </a:r>
            <a:endParaRPr kumimoji="1"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kumimoji="1" lang="en-US" altLang="ja-JP" sz="1400" dirty="0"/>
              <a:t>(</a:t>
            </a:r>
            <a:r>
              <a:rPr kumimoji="1" lang="ja-JP" altLang="en-US" sz="1400" dirty="0"/>
              <a:t>青少年育成部</a:t>
            </a:r>
            <a:r>
              <a:rPr kumimoji="1" lang="en-US" altLang="ja-JP" sz="1400" dirty="0"/>
              <a:t>)</a:t>
            </a:r>
            <a:endParaRPr kumimoji="1" lang="ja-JP" altLang="en-US" sz="14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7614C1E-FA15-477A-867A-7CD980D212FB}"/>
              </a:ext>
            </a:extLst>
          </p:cNvPr>
          <p:cNvSpPr txBox="1"/>
          <p:nvPr/>
        </p:nvSpPr>
        <p:spPr>
          <a:xfrm>
            <a:off x="1236492" y="1768514"/>
            <a:ext cx="320967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5</a:t>
            </a:r>
            <a:r>
              <a:rPr kumimoji="1" lang="ja-JP" altLang="en-US" b="1" dirty="0"/>
              <a:t>月下旬～</a:t>
            </a:r>
            <a:r>
              <a:rPr kumimoji="1" lang="en-US" altLang="ja-JP" b="1" dirty="0"/>
              <a:t>9</a:t>
            </a:r>
            <a:r>
              <a:rPr kumimoji="1" lang="ja-JP" altLang="en-US" b="1" dirty="0"/>
              <a:t>月</a:t>
            </a:r>
            <a:endParaRPr kumimoji="1" lang="en-US" altLang="ja-JP" b="1" dirty="0"/>
          </a:p>
          <a:p>
            <a:r>
              <a:rPr kumimoji="1" lang="en-US" altLang="ja-JP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｢</a:t>
            </a:r>
            <a:r>
              <a:rPr kumimoji="1" lang="ja-JP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花のある街並みづくりコンテスト</a:t>
            </a:r>
            <a:r>
              <a:rPr kumimoji="1" lang="en-US" altLang="ja-JP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｣</a:t>
            </a:r>
          </a:p>
          <a:p>
            <a:pPr algn="ctr"/>
            <a:r>
              <a:rPr kumimoji="1" lang="ja-JP" alt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白樺通り・鉄東線植樹帯花壇</a:t>
            </a:r>
            <a:endParaRPr kumimoji="1" lang="en-US" altLang="ja-JP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　　　</a:t>
            </a:r>
            <a:r>
              <a:rPr kumimoji="1" lang="en-US" altLang="ja-JP" sz="1100" dirty="0"/>
              <a:t>(</a:t>
            </a:r>
            <a:r>
              <a:rPr kumimoji="1" lang="ja-JP" altLang="en-US" sz="1100" dirty="0"/>
              <a:t>環境部</a:t>
            </a:r>
            <a:r>
              <a:rPr kumimoji="1" lang="en-US" altLang="ja-JP" sz="1100" dirty="0"/>
              <a:t>)</a:t>
            </a:r>
            <a:endParaRPr kumimoji="1" lang="ja-JP" altLang="en-US" sz="1100" dirty="0"/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8F88C75-54F1-4FD0-B73E-4DB942E75739}"/>
              </a:ext>
            </a:extLst>
          </p:cNvPr>
          <p:cNvSpPr>
            <a:spLocks noGrp="1"/>
          </p:cNvSpPr>
          <p:nvPr/>
        </p:nvSpPr>
        <p:spPr>
          <a:xfrm>
            <a:off x="2115424" y="2992772"/>
            <a:ext cx="7961152" cy="8724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kumimoji="1" lang="ja-JP" altLang="en-US" sz="3600" b="1" dirty="0"/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675CD540-E553-4830-8389-18FE0E973A46}"/>
              </a:ext>
            </a:extLst>
          </p:cNvPr>
          <p:cNvSpPr/>
          <p:nvPr/>
        </p:nvSpPr>
        <p:spPr>
          <a:xfrm>
            <a:off x="8045155" y="4993316"/>
            <a:ext cx="3020037" cy="122533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問い合せ先</a:t>
            </a:r>
            <a:endParaRPr kumimoji="1" lang="en-US" altLang="ja-JP" sz="1400" dirty="0">
              <a:ln w="0"/>
              <a:solidFill>
                <a:srgbClr val="00B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kumimoji="1" lang="ja-JP" altLang="en-US" sz="14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野幌若葉自治会総務部</a:t>
            </a:r>
            <a:endParaRPr kumimoji="1" lang="en-US" altLang="ja-JP" sz="1400" dirty="0">
              <a:ln w="0"/>
              <a:solidFill>
                <a:srgbClr val="00B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kumimoji="1" lang="ja-JP" altLang="en-US" sz="14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担当</a:t>
            </a:r>
            <a:r>
              <a:rPr kumimoji="1" lang="en-US" altLang="ja-JP" sz="14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:</a:t>
            </a:r>
            <a:r>
              <a:rPr kumimoji="1" lang="ja-JP" altLang="en-US" sz="14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瀧見</a:t>
            </a:r>
            <a:r>
              <a:rPr kumimoji="1" lang="en-US" altLang="ja-JP" sz="14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</a:t>
            </a:r>
            <a:r>
              <a:rPr kumimoji="1" lang="ja-JP" altLang="en-US" sz="14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たきみ</a:t>
            </a:r>
            <a:r>
              <a:rPr kumimoji="1" lang="en-US" altLang="ja-JP" sz="14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)</a:t>
            </a:r>
          </a:p>
          <a:p>
            <a:pPr algn="ctr"/>
            <a:r>
              <a:rPr kumimoji="1" lang="ja-JP" altLang="en-US" sz="14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電話</a:t>
            </a:r>
            <a:r>
              <a:rPr kumimoji="1" lang="en-US" altLang="ja-JP" sz="14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011-384-4322</a:t>
            </a:r>
          </a:p>
          <a:p>
            <a:pPr algn="ctr"/>
            <a:r>
              <a:rPr kumimoji="1" lang="ja-JP" altLang="en-US" sz="12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もしくは</a:t>
            </a:r>
            <a:r>
              <a:rPr lang="ja-JP" altLang="en-US" sz="12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、各区長・各班長</a:t>
            </a:r>
            <a:endParaRPr kumimoji="1" lang="ja-JP" altLang="en-US" sz="1200" dirty="0">
              <a:ln w="0"/>
              <a:solidFill>
                <a:srgbClr val="00B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503E31B-85D6-4BDE-95A8-F14A1DC25770}"/>
              </a:ext>
            </a:extLst>
          </p:cNvPr>
          <p:cNvSpPr txBox="1"/>
          <p:nvPr/>
        </p:nvSpPr>
        <p:spPr>
          <a:xfrm>
            <a:off x="1383682" y="5931017"/>
            <a:ext cx="3960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/>
              <a:t>※</a:t>
            </a:r>
            <a:r>
              <a:rPr kumimoji="1" lang="ja-JP" altLang="en-US" sz="1400" b="1" dirty="0"/>
              <a:t>　日程や企画内容の詳細は自治会回覧により</a:t>
            </a:r>
            <a:endParaRPr kumimoji="1" lang="en-US" altLang="ja-JP" sz="1400" b="1" dirty="0"/>
          </a:p>
          <a:p>
            <a:r>
              <a:rPr kumimoji="1" lang="ja-JP" altLang="en-US" sz="1400" b="1" dirty="0"/>
              <a:t>　ご確認ください。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51881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138</Words>
  <Application>Microsoft Office PowerPoint</Application>
  <PresentationFormat>ワイド画面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令和元年野幌若葉自治会イベント（予定）</dc:title>
  <dc:creator>瀧見　雅</dc:creator>
  <cp:lastModifiedBy>瀧見　雅</cp:lastModifiedBy>
  <cp:revision>15</cp:revision>
  <cp:lastPrinted>2019-04-26T00:03:07Z</cp:lastPrinted>
  <dcterms:created xsi:type="dcterms:W3CDTF">2019-04-25T09:30:07Z</dcterms:created>
  <dcterms:modified xsi:type="dcterms:W3CDTF">2019-05-07T04:17:21Z</dcterms:modified>
</cp:coreProperties>
</file>